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6" r:id="rId4"/>
    <p:sldId id="259" r:id="rId5"/>
    <p:sldId id="262" r:id="rId6"/>
    <p:sldId id="258" r:id="rId7"/>
    <p:sldId id="261" r:id="rId8"/>
    <p:sldId id="263" r:id="rId9"/>
    <p:sldId id="260" r:id="rId10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6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0022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0080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78953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174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5430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00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6753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836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38672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8702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9719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632DA-99CB-4A22-877B-9FA64F0147A9}" type="datetimeFigureOut">
              <a:rPr lang="it-IT" smtClean="0"/>
              <a:t>29/08/2012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FF561-8038-4EA2-A8E6-933993812DC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57333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9144000" cy="620688"/>
          </a:xfrm>
        </p:spPr>
        <p:txBody>
          <a:bodyPr>
            <a:normAutofit/>
          </a:bodyPr>
          <a:lstStyle/>
          <a:p>
            <a:endParaRPr lang="it-IT" dirty="0"/>
          </a:p>
        </p:txBody>
      </p:sp>
      <p:pic>
        <p:nvPicPr>
          <p:cNvPr id="3074" name="Picture 2" descr="C:\Users\d.donati\Documents\2_mio\aa_siti\donatialoque.it\daniele\swingeneris\2012\Carpegna\work\Carpegna_2012_D_Bravi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121"/>
            <a:ext cx="10820400" cy="721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43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9144000" cy="620688"/>
          </a:xfrm>
        </p:spPr>
        <p:txBody>
          <a:bodyPr>
            <a:normAutofit/>
          </a:bodyPr>
          <a:lstStyle/>
          <a:p>
            <a:endParaRPr lang="it-IT" dirty="0"/>
          </a:p>
        </p:txBody>
      </p:sp>
      <p:pic>
        <p:nvPicPr>
          <p:cNvPr id="2050" name="Picture 2" descr="C:\Users\d.donati\Documents\2_mio\aa_siti\donatialoque.it\daniele\swingeneris\2012\Carpegna\work\Carpegna_2012_D_Bravi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6632"/>
            <a:ext cx="4494246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19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9144000" cy="620688"/>
          </a:xfrm>
        </p:spPr>
        <p:txBody>
          <a:bodyPr>
            <a:normAutofit/>
          </a:bodyPr>
          <a:lstStyle/>
          <a:p>
            <a:endParaRPr lang="it-IT" dirty="0"/>
          </a:p>
        </p:txBody>
      </p:sp>
      <p:pic>
        <p:nvPicPr>
          <p:cNvPr id="1027" name="Picture 3" descr="C:\Users\d.donati\Documents\2_mio\aa_siti\donatialoque.it\daniele\swingeneris\2012\Carpegna\work\Carpegna_2012_D_Bravi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"/>
            <a:ext cx="4608512" cy="691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60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9144000" cy="620688"/>
          </a:xfrm>
        </p:spPr>
        <p:txBody>
          <a:bodyPr>
            <a:normAutofit/>
          </a:bodyPr>
          <a:lstStyle/>
          <a:p>
            <a:endParaRPr lang="it-IT" dirty="0"/>
          </a:p>
        </p:txBody>
      </p:sp>
      <p:pic>
        <p:nvPicPr>
          <p:cNvPr id="5123" name="Picture 3" descr="C:\Users\d.donati\Documents\2_mio\aa_siti\donatialoque.it\daniele\swingeneris\2012\Carpegna\work\Carpegna_2012_D_Bravi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0648"/>
            <a:ext cx="4261767" cy="639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38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9144000" cy="620688"/>
          </a:xfrm>
        </p:spPr>
        <p:txBody>
          <a:bodyPr>
            <a:normAutofit/>
          </a:bodyPr>
          <a:lstStyle/>
          <a:p>
            <a:endParaRPr lang="it-IT" dirty="0"/>
          </a:p>
        </p:txBody>
      </p:sp>
      <p:pic>
        <p:nvPicPr>
          <p:cNvPr id="8194" name="Picture 2" descr="C:\Users\d.donati\Documents\2_mio\aa_siti\donatialoque.it\daniele\swingeneris\2012\Carpegna\work\Carpegna_2012_D_Bravi (8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6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42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9144000" cy="620688"/>
          </a:xfrm>
        </p:spPr>
        <p:txBody>
          <a:bodyPr>
            <a:normAutofit/>
          </a:bodyPr>
          <a:lstStyle/>
          <a:p>
            <a:endParaRPr lang="it-IT" dirty="0"/>
          </a:p>
        </p:txBody>
      </p:sp>
      <p:pic>
        <p:nvPicPr>
          <p:cNvPr id="4098" name="Picture 2" descr="C:\Users\d.donati\Documents\2_mio\aa_siti\donatialoque.it\daniele\swingeneris\2012\Carpegna\work\Carpegna_2012_D_Bravi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7761"/>
            <a:ext cx="4587230" cy="688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2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9144000" cy="620688"/>
          </a:xfrm>
        </p:spPr>
        <p:txBody>
          <a:bodyPr>
            <a:normAutofit/>
          </a:bodyPr>
          <a:lstStyle/>
          <a:p>
            <a:endParaRPr lang="it-IT" dirty="0"/>
          </a:p>
        </p:txBody>
      </p:sp>
      <p:pic>
        <p:nvPicPr>
          <p:cNvPr id="7170" name="Picture 2" descr="C:\Users\d.donati\Documents\2_mio\aa_siti\donatialoque.it\daniele\swingeneris\2012\Carpegna\work\Carpegna_2012_D_Bravi (7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014" y="-1149350"/>
            <a:ext cx="5338233" cy="800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444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9144000" cy="620688"/>
          </a:xfrm>
        </p:spPr>
        <p:txBody>
          <a:bodyPr>
            <a:normAutofit/>
          </a:bodyPr>
          <a:lstStyle/>
          <a:p>
            <a:endParaRPr lang="it-IT" dirty="0"/>
          </a:p>
        </p:txBody>
      </p:sp>
      <p:pic>
        <p:nvPicPr>
          <p:cNvPr id="9218" name="Picture 2" descr="C:\Users\d.donati\Documents\2_mio\aa_siti\donatialoque.it\daniele\swingeneris\2012\Carpegna\work\Carpegna_2012_D_Bravi (9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1132160"/>
            <a:ext cx="5326773" cy="799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864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9144000" cy="620688"/>
          </a:xfrm>
        </p:spPr>
        <p:txBody>
          <a:bodyPr>
            <a:normAutofit/>
          </a:bodyPr>
          <a:lstStyle/>
          <a:p>
            <a:endParaRPr lang="it-IT" dirty="0"/>
          </a:p>
        </p:txBody>
      </p:sp>
      <p:pic>
        <p:nvPicPr>
          <p:cNvPr id="6146" name="Picture 2" descr="C:\Users\d.donati\Documents\2_mio\aa_siti\donatialoque.it\daniele\swingeneris\2012\Carpegna\work\Carpegna_2012_D_Bravi (6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138" y="430213"/>
            <a:ext cx="10820401" cy="721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86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Presentazione su schermo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0" baseType="lpstr"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esa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Daniele Donati</dc:creator>
  <cp:lastModifiedBy>Daniele Donati</cp:lastModifiedBy>
  <cp:revision>3</cp:revision>
  <dcterms:created xsi:type="dcterms:W3CDTF">2012-08-29T11:32:11Z</dcterms:created>
  <dcterms:modified xsi:type="dcterms:W3CDTF">2012-08-29T11:43:57Z</dcterms:modified>
</cp:coreProperties>
</file>